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_nSmkyDNulk"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5"/>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9"/>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3"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4"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4" y="1065270"/>
            <a:ext cx="4866143" cy="5449834"/>
            <a:chOff x="-1" y="-1"/>
            <a:chExt cx="4866141" cy="5449832"/>
          </a:xfrm>
        </p:grpSpPr>
        <p:pic>
          <p:nvPicPr>
            <p:cNvPr id="200" name="object 3" descr="object 3"/>
            <p:cNvPicPr>
              <a:picLocks noChangeAspect="1"/>
            </p:cNvPicPr>
            <p:nvPr/>
          </p:nvPicPr>
          <p:blipFill>
            <a:blip r:embed="rId2">
              <a:extLst/>
            </a:blip>
            <a:stretch>
              <a:fillRect/>
            </a:stretch>
          </p:blipFill>
          <p:spPr>
            <a:xfrm>
              <a:off x="1188720" y="905194"/>
              <a:ext cx="3677421" cy="4544638"/>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2" y="-2"/>
              <a:ext cx="1554487" cy="1417326"/>
            </a:xfrm>
            <a:prstGeom prst="rect">
              <a:avLst/>
            </a:prstGeom>
            <a:ln w="12700" cap="flat">
              <a:noFill/>
              <a:miter lim="400000"/>
            </a:ln>
            <a:effectLst/>
          </p:spPr>
        </p:pic>
      </p:grpSp>
      <p:sp>
        <p:nvSpPr>
          <p:cNvPr id="203" name="object 5"/>
          <p:cNvSpPr txBox="1"/>
          <p:nvPr>
            <p:ph type="title"/>
          </p:nvPr>
        </p:nvSpPr>
        <p:spPr>
          <a:xfrm>
            <a:off x="231908" y="400679"/>
            <a:ext cx="3812549" cy="391802"/>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9"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3"/>
          <p:cNvSpPr txBox="1"/>
          <p:nvPr/>
        </p:nvSpPr>
        <p:spPr>
          <a:xfrm>
            <a:off x="387389" y="1130941"/>
            <a:ext cx="6661668"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1" name="Image Gallery"/>
          <p:cNvGrpSpPr/>
          <p:nvPr/>
        </p:nvGrpSpPr>
        <p:grpSpPr>
          <a:xfrm>
            <a:off x="7285403" y="1112342"/>
            <a:ext cx="4775202" cy="4597401"/>
            <a:chOff x="0" y="0"/>
            <a:chExt cx="4775200" cy="4597400"/>
          </a:xfrm>
        </p:grpSpPr>
        <p:pic>
          <p:nvPicPr>
            <p:cNvPr id="209"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1" cy="3530601"/>
            </a:xfrm>
            <a:prstGeom prst="rect">
              <a:avLst/>
            </a:prstGeom>
            <a:ln w="12700" cap="flat">
              <a:noFill/>
              <a:miter lim="400000"/>
            </a:ln>
            <a:effectLst/>
          </p:spPr>
        </p:pic>
        <p:sp>
          <p:nvSpPr>
            <p:cNvPr id="210" name="Biomedical Image Analysis - MONAI…"/>
            <p:cNvSpPr txBox="1"/>
            <p:nvPr/>
          </p:nvSpPr>
          <p:spPr>
            <a:xfrm>
              <a:off x="0" y="3606800"/>
              <a:ext cx="47752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Biomedical Image Analysis - MONAI</a:t>
              </a:r>
            </a:p>
            <a:p>
              <a:pPr>
                <a:defRPr u="sng">
                  <a:solidFill>
                    <a:srgbClr val="0000FF"/>
                  </a:solidFill>
                  <a:uFill>
                    <a:solidFill>
                      <a:srgbClr val="0000FF"/>
                    </a:solidFill>
                  </a:uFill>
                </a:defRPr>
              </a:pPr>
              <a:r>
                <a:rPr>
                  <a:hlinkClick r:id="rId3" invalidUrl="" action="" tgtFrame="" tooltip="" history="1" highlightClick="0" endSnd="0"/>
                </a:rPr>
                <a:t>https://www.youtube.com/watch?v=YHTSdd8-bnc</a:t>
              </a:r>
            </a:p>
          </p:txBody>
        </p:sp>
      </p:grpSp>
      <p:sp>
        <p:nvSpPr>
          <p:cNvPr id="212"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5"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6" name="object 4"/>
          <p:cNvSpPr txBox="1"/>
          <p:nvPr/>
        </p:nvSpPr>
        <p:spPr>
          <a:xfrm>
            <a:off x="474670" y="6292291"/>
            <a:ext cx="469265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7"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object 2" descr="object 2"/>
          <p:cNvPicPr>
            <a:picLocks noChangeAspect="1"/>
          </p:cNvPicPr>
          <p:nvPr/>
        </p:nvPicPr>
        <p:blipFill>
          <a:blip r:embed="rId2">
            <a:extLst/>
          </a:blip>
          <a:stretch>
            <a:fillRect/>
          </a:stretch>
        </p:blipFill>
        <p:spPr>
          <a:xfrm>
            <a:off x="503488" y="3362121"/>
            <a:ext cx="6594673" cy="3224534"/>
          </a:xfrm>
          <a:prstGeom prst="rect">
            <a:avLst/>
          </a:prstGeom>
          <a:ln w="12700">
            <a:miter lim="400000"/>
          </a:ln>
        </p:spPr>
      </p:pic>
      <p:sp>
        <p:nvSpPr>
          <p:cNvPr id="221"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2"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3" name="object 5"/>
          <p:cNvSpPr txBox="1"/>
          <p:nvPr/>
        </p:nvSpPr>
        <p:spPr>
          <a:xfrm>
            <a:off x="474977" y="1448053"/>
            <a:ext cx="2809246"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4"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691011" y="485408"/>
            <a:ext cx="5941549" cy="574044"/>
          </a:xfrm>
          <a:prstGeom prst="rect">
            <a:avLst/>
          </a:prstGeom>
        </p:spPr>
        <p:txBody>
          <a:bodyPr/>
          <a:lstStyle>
            <a:lvl1pPr indent="9774" defTabSz="704087">
              <a:defRPr sz="2500">
                <a:latin typeface="+mj-lt"/>
                <a:ea typeface="+mj-ea"/>
                <a:cs typeface="+mj-cs"/>
                <a:sym typeface="Helvetica"/>
              </a:defRPr>
            </a:lvl1pPr>
          </a:lstStyle>
          <a:p>
            <a:pPr/>
            <a:r>
              <a:t>Natural Language Processing Today</a:t>
            </a:r>
          </a:p>
        </p:txBody>
      </p:sp>
      <p:sp>
        <p:nvSpPr>
          <p:cNvPr id="229" name="object 3"/>
          <p:cNvSpPr txBox="1"/>
          <p:nvPr/>
        </p:nvSpPr>
        <p:spPr>
          <a:xfrm>
            <a:off x="513799" y="1009689"/>
            <a:ext cx="6932246"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2" name="Image Gallery"/>
          <p:cNvGrpSpPr/>
          <p:nvPr/>
        </p:nvGrpSpPr>
        <p:grpSpPr>
          <a:xfrm>
            <a:off x="7582734" y="1663699"/>
            <a:ext cx="4284756" cy="4753002"/>
            <a:chOff x="0" y="0"/>
            <a:chExt cx="4284755" cy="4753001"/>
          </a:xfrm>
        </p:grpSpPr>
        <p:pic>
          <p:nvPicPr>
            <p:cNvPr id="230"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6" cy="3406803"/>
            </a:xfrm>
            <a:prstGeom prst="rect">
              <a:avLst/>
            </a:prstGeom>
            <a:ln w="12700" cap="flat">
              <a:noFill/>
              <a:miter lim="400000"/>
            </a:ln>
            <a:effectLst/>
          </p:spPr>
        </p:pic>
        <p:sp>
          <p:nvSpPr>
            <p:cNvPr id="231" name="Two GPT-4os interacting and singing…"/>
            <p:cNvSpPr txBox="1"/>
            <p:nvPr/>
          </p:nvSpPr>
          <p:spPr>
            <a:xfrm>
              <a:off x="0" y="3483001"/>
              <a:ext cx="4284756"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Math Problems with GTO-4o</a:t>
              </a:r>
            </a:p>
            <a:p>
              <a:pPr/>
              <a:r>
                <a:rPr u="sng">
                  <a:solidFill>
                    <a:srgbClr val="0000FF"/>
                  </a:solidFill>
                  <a:uFill>
                    <a:solidFill>
                      <a:srgbClr val="0000FF"/>
                    </a:solidFill>
                  </a:uFill>
                  <a:hlinkClick r:id="rId3" invalidUrl="" action="" tgtFrame="" tooltip="" history="1" highlightClick="0" endSnd="0"/>
                </a:rPr>
                <a:t>https://www.youtube.com/watch?v=_nSmkyDNulk</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5"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6"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7"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0"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3"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7" name="object 3" descr="object 3"/>
          <p:cNvPicPr>
            <a:picLocks noChangeAspect="1"/>
          </p:cNvPicPr>
          <p:nvPr/>
        </p:nvPicPr>
        <p:blipFill>
          <a:blip r:embed="rId3">
            <a:extLst/>
          </a:blip>
          <a:stretch>
            <a:fillRect/>
          </a:stretch>
        </p:blipFill>
        <p:spPr>
          <a:xfrm>
            <a:off x="6447535" y="2161032"/>
            <a:ext cx="5384805" cy="3759202"/>
          </a:xfrm>
          <a:prstGeom prst="rect">
            <a:avLst/>
          </a:prstGeom>
          <a:ln w="12700">
            <a:miter lim="400000"/>
          </a:ln>
        </p:spPr>
      </p:pic>
      <p:sp>
        <p:nvSpPr>
          <p:cNvPr id="248"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5"/>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80" sz="3600">
                <a:solidFill>
                  <a:srgbClr val="D61E28"/>
                </a:solidFill>
                <a:latin typeface="Liberation Sans Narrow"/>
                <a:ea typeface="Liberation Sans Narrow"/>
                <a:cs typeface="Liberation Sans Narrow"/>
                <a:sym typeface="Liberation Sans Narrow"/>
              </a:defRPr>
            </a:pPr>
            <a:endParaRPr spc="100"/>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1"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2"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bject 2"/>
          <p:cNvSpPr txBox="1"/>
          <p:nvPr>
            <p:ph type="title"/>
          </p:nvPr>
        </p:nvSpPr>
        <p:spPr>
          <a:xfrm>
            <a:off x="474980" y="387805"/>
            <a:ext cx="7545069" cy="391802"/>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6"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7"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8" name="object 5" descr="object 5"/>
          <p:cNvPicPr>
            <a:picLocks noChangeAspect="1"/>
          </p:cNvPicPr>
          <p:nvPr/>
        </p:nvPicPr>
        <p:blipFill>
          <a:blip r:embed="rId2">
            <a:extLst/>
          </a:blip>
          <a:stretch>
            <a:fillRect/>
          </a:stretch>
        </p:blipFill>
        <p:spPr>
          <a:xfrm>
            <a:off x="9328404" y="2904744"/>
            <a:ext cx="2468884" cy="1909573"/>
          </a:xfrm>
          <a:prstGeom prst="rect">
            <a:avLst/>
          </a:prstGeom>
          <a:ln w="12700">
            <a:miter lim="400000"/>
          </a:ln>
        </p:spPr>
      </p:pic>
      <p:sp>
        <p:nvSpPr>
          <p:cNvPr id="259"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2" name="object 3"/>
          <p:cNvSpPr txBox="1"/>
          <p:nvPr/>
        </p:nvSpPr>
        <p:spPr>
          <a:xfrm>
            <a:off x="11583923" y="6529668"/>
            <a:ext cx="1219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3"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4" name="object 5" descr="object 5"/>
          <p:cNvPicPr>
            <a:picLocks noChangeAspect="1"/>
          </p:cNvPicPr>
          <p:nvPr/>
        </p:nvPicPr>
        <p:blipFill>
          <a:blip r:embed="rId3">
            <a:extLst/>
          </a:blip>
          <a:stretch>
            <a:fillRect/>
          </a:stretch>
        </p:blipFill>
        <p:spPr>
          <a:xfrm>
            <a:off x="9072953" y="1084187"/>
            <a:ext cx="2232496" cy="2489103"/>
          </a:xfrm>
          <a:prstGeom prst="rect">
            <a:avLst/>
          </a:prstGeom>
          <a:ln w="12700">
            <a:miter lim="400000"/>
          </a:ln>
        </p:spPr>
      </p:pic>
      <p:grpSp>
        <p:nvGrpSpPr>
          <p:cNvPr id="268" name="object 6"/>
          <p:cNvGrpSpPr/>
          <p:nvPr/>
        </p:nvGrpSpPr>
        <p:grpSpPr>
          <a:xfrm>
            <a:off x="5934832" y="2324096"/>
            <a:ext cx="5962911" cy="4216816"/>
            <a:chOff x="-1" y="-1"/>
            <a:chExt cx="5962910" cy="4216814"/>
          </a:xfrm>
        </p:grpSpPr>
        <p:pic>
          <p:nvPicPr>
            <p:cNvPr id="265" name="object 7" descr="object 7"/>
            <p:cNvPicPr>
              <a:picLocks noChangeAspect="1"/>
            </p:cNvPicPr>
            <p:nvPr/>
          </p:nvPicPr>
          <p:blipFill>
            <a:blip r:embed="rId4">
              <a:extLst/>
            </a:blip>
            <a:stretch>
              <a:fillRect/>
            </a:stretch>
          </p:blipFill>
          <p:spPr>
            <a:xfrm>
              <a:off x="3122296" y="1634428"/>
              <a:ext cx="2325348" cy="2582386"/>
            </a:xfrm>
            <a:prstGeom prst="rect">
              <a:avLst/>
            </a:prstGeom>
            <a:ln w="12700" cap="flat">
              <a:noFill/>
              <a:miter lim="400000"/>
            </a:ln>
            <a:effectLst/>
          </p:spPr>
        </p:pic>
        <p:sp>
          <p:nvSpPr>
            <p:cNvPr id="266" name="object 8"/>
            <p:cNvSpPr/>
            <p:nvPr/>
          </p:nvSpPr>
          <p:spPr>
            <a:xfrm>
              <a:off x="2819018" y="1426463"/>
              <a:ext cx="3143892" cy="5"/>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7" name="object 9"/>
            <p:cNvSpPr/>
            <p:nvPr/>
          </p:nvSpPr>
          <p:spPr>
            <a:xfrm>
              <a:off x="-2" y="-1"/>
              <a:ext cx="3122558" cy="2918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69"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0" name="object 11"/>
          <p:cNvSpPr txBox="1"/>
          <p:nvPr/>
        </p:nvSpPr>
        <p:spPr>
          <a:xfrm>
            <a:off x="7112634" y="4404359"/>
            <a:ext cx="10572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3" name="object 2"/>
          <p:cNvSpPr txBox="1"/>
          <p:nvPr/>
        </p:nvSpPr>
        <p:spPr>
          <a:xfrm>
            <a:off x="628813" y="1524471"/>
            <a:ext cx="4535813" cy="4946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(Create first baseline model. Wit original images.)</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(Create second baseline model, by swapping out original photos.)</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 (Create tuned model with process and algorithm changes.)</a:t>
            </a:r>
            <a:endParaRPr spc="50"/>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endParaRPr spc="50"/>
          </a:p>
        </p:txBody>
      </p:sp>
      <p:sp>
        <p:nvSpPr>
          <p:cNvPr id="274"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5"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6" name="object 2"/>
          <p:cNvSpPr txBox="1"/>
          <p:nvPr/>
        </p:nvSpPr>
        <p:spPr>
          <a:xfrm>
            <a:off x="6087319" y="1098397"/>
            <a:ext cx="5100547" cy="5798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p:txBody>
      </p:sp>
      <p:sp>
        <p:nvSpPr>
          <p:cNvPr id="277" name="Rectangle"/>
          <p:cNvSpPr/>
          <p:nvPr/>
        </p:nvSpPr>
        <p:spPr>
          <a:xfrm>
            <a:off x="5615492" y="1366956"/>
            <a:ext cx="5892953" cy="4811676"/>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0" name="object 2"/>
          <p:cNvSpPr txBox="1"/>
          <p:nvPr>
            <p:ph type="title"/>
          </p:nvPr>
        </p:nvSpPr>
        <p:spPr>
          <a:xfrm>
            <a:off x="852636" y="304806"/>
            <a:ext cx="5595626" cy="574682"/>
          </a:xfrm>
          <a:prstGeom prst="rect">
            <a:avLst/>
          </a:prstGeom>
        </p:spPr>
        <p:txBody>
          <a:bodyPr/>
          <a:lstStyle/>
          <a:p>
            <a:pPr indent="11049" defTabSz="795527">
              <a:defRPr sz="2500">
                <a:latin typeface="+mj-lt"/>
                <a:ea typeface="+mj-ea"/>
                <a:cs typeface="+mj-cs"/>
                <a:sym typeface="Helvetica"/>
              </a:defRPr>
            </a:pPr>
            <a:r>
              <a:t>Platform</a:t>
            </a:r>
            <a:r>
              <a:rPr spc="-100"/>
              <a:t> </a:t>
            </a:r>
            <a:r>
              <a:t>Set-up</a:t>
            </a:r>
            <a:r>
              <a:rPr spc="-100"/>
              <a:t> </a:t>
            </a:r>
            <a:r>
              <a:t>(Google</a:t>
            </a:r>
            <a:r>
              <a:rPr spc="-100"/>
              <a:t> Colab)</a:t>
            </a:r>
          </a:p>
        </p:txBody>
      </p:sp>
      <p:sp>
        <p:nvSpPr>
          <p:cNvPr id="281" name="object 3"/>
          <p:cNvSpPr txBox="1"/>
          <p:nvPr/>
        </p:nvSpPr>
        <p:spPr>
          <a:xfrm>
            <a:off x="886844" y="1032436"/>
            <a:ext cx="11217900" cy="47931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4"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5"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6" name="object 5" descr="object 5"/>
          <p:cNvPicPr>
            <a:picLocks noChangeAspect="1"/>
          </p:cNvPicPr>
          <p:nvPr/>
        </p:nvPicPr>
        <p:blipFill>
          <a:blip r:embed="rId4">
            <a:extLst/>
          </a:blip>
          <a:stretch>
            <a:fillRect/>
          </a:stretch>
        </p:blipFill>
        <p:spPr>
          <a:xfrm>
            <a:off x="2538983" y="4241291"/>
            <a:ext cx="2583180" cy="2129033"/>
          </a:xfrm>
          <a:prstGeom prst="rect">
            <a:avLst/>
          </a:prstGeom>
          <a:ln w="12700">
            <a:miter lim="400000"/>
          </a:ln>
        </p:spPr>
      </p:pic>
      <p:sp>
        <p:nvSpPr>
          <p:cNvPr id="287" name="object 6"/>
          <p:cNvSpPr txBox="1"/>
          <p:nvPr/>
        </p:nvSpPr>
        <p:spPr>
          <a:xfrm>
            <a:off x="5783326" y="2547239"/>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8"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9" name="object 7"/>
          <p:cNvSpPr txBox="1"/>
          <p:nvPr/>
        </p:nvSpPr>
        <p:spPr>
          <a:xfrm>
            <a:off x="1735582" y="4786248"/>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8"/>
          <p:cNvSpPr txBox="1"/>
          <p:nvPr/>
        </p:nvSpPr>
        <p:spPr>
          <a:xfrm>
            <a:off x="6789166" y="4736591"/>
            <a:ext cx="421069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1" name="object 9"/>
          <p:cNvSpPr txBox="1"/>
          <p:nvPr/>
        </p:nvSpPr>
        <p:spPr>
          <a:xfrm>
            <a:off x="6789166" y="5285232"/>
            <a:ext cx="453009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4"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0"/>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5" name="Photo by Christina @ wocintechchat.com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6"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299" name="Welcome to 'Data Detective': A fun and interactive guessing game where you play the role of a detective trying to uncover the secret identity of a mysterious object.…"/>
          <p:cNvSpPr txBox="1"/>
          <p:nvPr/>
        </p:nvSpPr>
        <p:spPr>
          <a:xfrm>
            <a:off x="361734" y="1468070"/>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0" name="Photo by stem.T4L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1"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8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1" y="3326712"/>
            <a:ext cx="3624588"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5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2"/>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3"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 now)</a:t>
            </a:r>
          </a:p>
        </p:txBody>
      </p:sp>
      <p:sp>
        <p:nvSpPr>
          <p:cNvPr id="117" name="object 5"/>
          <p:cNvSpPr txBox="1"/>
          <p:nvPr/>
        </p:nvSpPr>
        <p:spPr>
          <a:xfrm>
            <a:off x="993135" y="2471926"/>
            <a:ext cx="3555372" cy="1592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8"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4" cy="207265"/>
          </a:xfrm>
          <a:prstGeom prst="rect">
            <a:avLst/>
          </a:prstGeom>
          <a:ln w="12700">
            <a:miter lim="400000"/>
          </a:ln>
        </p:spPr>
      </p:pic>
      <p:sp>
        <p:nvSpPr>
          <p:cNvPr id="127" name="object 10"/>
          <p:cNvSpPr txBox="1"/>
          <p:nvPr/>
        </p:nvSpPr>
        <p:spPr>
          <a:xfrm>
            <a:off x="3906646" y="2485769"/>
            <a:ext cx="115126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5" cy="207265"/>
          </a:xfrm>
          <a:prstGeom prst="rect">
            <a:avLst/>
          </a:prstGeom>
          <a:ln w="12700">
            <a:miter lim="400000"/>
          </a:ln>
        </p:spPr>
      </p:pic>
      <p:sp>
        <p:nvSpPr>
          <p:cNvPr id="129" name="object 12"/>
          <p:cNvSpPr txBox="1"/>
          <p:nvPr/>
        </p:nvSpPr>
        <p:spPr>
          <a:xfrm>
            <a:off x="5496814"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4" cy="207265"/>
          </a:xfrm>
          <a:prstGeom prst="rect">
            <a:avLst/>
          </a:prstGeom>
          <a:ln w="12700">
            <a:miter lim="400000"/>
          </a:ln>
        </p:spPr>
      </p:pic>
      <p:sp>
        <p:nvSpPr>
          <p:cNvPr id="131" name="object 14"/>
          <p:cNvSpPr txBox="1"/>
          <p:nvPr/>
        </p:nvSpPr>
        <p:spPr>
          <a:xfrm>
            <a:off x="7192009" y="2485769"/>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9" cy="207265"/>
          </a:xfrm>
          <a:prstGeom prst="rect">
            <a:avLst/>
          </a:prstGeom>
          <a:ln w="12700">
            <a:miter lim="400000"/>
          </a:ln>
        </p:spPr>
      </p:pic>
      <p:sp>
        <p:nvSpPr>
          <p:cNvPr id="133" name="object 16"/>
          <p:cNvSpPr txBox="1"/>
          <p:nvPr/>
        </p:nvSpPr>
        <p:spPr>
          <a:xfrm>
            <a:off x="8887331"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0" y="2099308"/>
            <a:ext cx="10539233" cy="2182378"/>
            <a:chOff x="-1" y="-1"/>
            <a:chExt cx="10539232" cy="2182377"/>
          </a:xfrm>
        </p:grpSpPr>
        <p:pic>
          <p:nvPicPr>
            <p:cNvPr id="134" name="object 18" descr="object 18"/>
            <p:cNvPicPr>
              <a:picLocks noChangeAspect="1"/>
            </p:cNvPicPr>
            <p:nvPr/>
          </p:nvPicPr>
          <p:blipFill>
            <a:blip r:embed="rId3">
              <a:extLst/>
            </a:blip>
            <a:stretch>
              <a:fillRect/>
            </a:stretch>
          </p:blipFill>
          <p:spPr>
            <a:xfrm>
              <a:off x="9102094" y="1008126"/>
              <a:ext cx="205744" cy="207270"/>
            </a:xfrm>
            <a:prstGeom prst="rect">
              <a:avLst/>
            </a:prstGeom>
            <a:ln w="12700" cap="flat">
              <a:noFill/>
              <a:miter lim="400000"/>
            </a:ln>
            <a:effectLst/>
          </p:spPr>
        </p:pic>
        <p:sp>
          <p:nvSpPr>
            <p:cNvPr id="135" name="object 19"/>
            <p:cNvSpPr/>
            <p:nvPr/>
          </p:nvSpPr>
          <p:spPr>
            <a:xfrm>
              <a:off x="-2" y="6094"/>
              <a:ext cx="4840230"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2" y="1047752"/>
              <a:ext cx="207270" cy="207268"/>
            </a:xfrm>
            <a:prstGeom prst="rect">
              <a:avLst/>
            </a:prstGeom>
            <a:ln w="12700" cap="flat">
              <a:noFill/>
              <a:miter lim="400000"/>
            </a:ln>
            <a:effectLst/>
          </p:spPr>
        </p:pic>
        <p:sp>
          <p:nvSpPr>
            <p:cNvPr id="137" name="object 21"/>
            <p:cNvSpPr/>
            <p:nvPr/>
          </p:nvSpPr>
          <p:spPr>
            <a:xfrm>
              <a:off x="4927091" y="-2"/>
              <a:ext cx="5058164"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5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4" y="2974843"/>
            <a:ext cx="9919725" cy="205749"/>
            <a:chOff x="-1" y="-1"/>
            <a:chExt cx="9919724" cy="205748"/>
          </a:xfrm>
        </p:grpSpPr>
        <p:pic>
          <p:nvPicPr>
            <p:cNvPr id="150" name="object 8" descr="object 8"/>
            <p:cNvPicPr>
              <a:picLocks noChangeAspect="1"/>
            </p:cNvPicPr>
            <p:nvPr/>
          </p:nvPicPr>
          <p:blipFill>
            <a:blip r:embed="rId2">
              <a:extLst/>
            </a:blip>
            <a:stretch>
              <a:fillRect/>
            </a:stretch>
          </p:blipFill>
          <p:spPr>
            <a:xfrm>
              <a:off x="-2" y="-2"/>
              <a:ext cx="205745" cy="205750"/>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2"/>
              <a:ext cx="207269" cy="205750"/>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1" y="-2"/>
              <a:ext cx="205743" cy="205750"/>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1" y="-2"/>
              <a:ext cx="205745" cy="205750"/>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9" y="-2"/>
              <a:ext cx="205744" cy="205750"/>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7" y="-2"/>
              <a:ext cx="207269" cy="205750"/>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5" y="-2"/>
              <a:ext cx="207268" cy="205750"/>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2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5"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539537" y="4957678"/>
            <a:ext cx="10504174"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567111" y="485408"/>
            <a:ext cx="6065449" cy="574044"/>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4" y="1112683"/>
            <a:ext cx="7215008" cy="46677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8"/>
            <a:ext cx="3884522" cy="4666886"/>
            <a:chOff x="0" y="0"/>
            <a:chExt cx="3884521" cy="4666884"/>
          </a:xfrm>
        </p:grpSpPr>
        <p:pic>
          <p:nvPicPr>
            <p:cNvPr id="169" name="Screen Shot 2024-08-04 at 9.34.16 PM.png" descr="Screen Shot 2024-08-04 at 9.34.16 PM.png"/>
            <p:cNvPicPr>
              <a:picLocks noChangeAspect="1"/>
            </p:cNvPicPr>
            <p:nvPr/>
          </p:nvPicPr>
          <p:blipFill>
            <a:blip r:embed="rId2">
              <a:extLst/>
            </a:blip>
            <a:srcRect l="0" t="0" r="0" b="13565"/>
            <a:stretch>
              <a:fillRect/>
            </a:stretch>
          </p:blipFill>
          <p:spPr>
            <a:xfrm>
              <a:off x="0" y="0"/>
              <a:ext cx="3884522" cy="3320686"/>
            </a:xfrm>
            <a:prstGeom prst="rect">
              <a:avLst/>
            </a:prstGeom>
            <a:ln w="12700" cap="flat">
              <a:noFill/>
              <a:miter lim="400000"/>
            </a:ln>
            <a:effectLst/>
          </p:spPr>
        </p:pic>
        <p:sp>
          <p:nvSpPr>
            <p:cNvPr id="170" name="AutoML for Robotics…"/>
            <p:cNvSpPr txBox="1"/>
            <p:nvPr/>
          </p:nvSpPr>
          <p:spPr>
            <a:xfrm>
              <a:off x="0" y="3396884"/>
              <a:ext cx="3884522"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AutoML for Robotics</a:t>
              </a:r>
            </a:p>
            <a:p>
              <a:pPr/>
            </a:p>
            <a:p>
              <a:pPr>
                <a:defRPr u="sng">
                  <a:solidFill>
                    <a:srgbClr val="0000FF"/>
                  </a:solidFill>
                  <a:uFill>
                    <a:solidFill>
                      <a:srgbClr val="0000FF"/>
                    </a:solidFill>
                  </a:uFill>
                </a:defRPr>
              </a:pPr>
              <a:r>
                <a:rPr>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5" y="1314321"/>
            <a:ext cx="4730124"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0" y="6332828"/>
            <a:ext cx="397955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4" cy="4572000"/>
          </a:xfrm>
          <a:prstGeom prst="rect">
            <a:avLst/>
          </a:prstGeom>
          <a:ln w="12700">
            <a:miter lim="400000"/>
          </a:ln>
        </p:spPr>
      </p:pic>
      <p:sp>
        <p:nvSpPr>
          <p:cNvPr id="178" name="object 7"/>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3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0" y="6658457"/>
            <a:ext cx="381762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4" cy="4572000"/>
          </a:xfrm>
          <a:prstGeom prst="rect">
            <a:avLst/>
          </a:prstGeom>
          <a:ln w="12700">
            <a:miter lim="400000"/>
          </a:ln>
        </p:spPr>
      </p:pic>
      <p:sp>
        <p:nvSpPr>
          <p:cNvPr id="189" name="object 8"/>
          <p:cNvSpPr txBox="1"/>
          <p:nvPr/>
        </p:nvSpPr>
        <p:spPr>
          <a:xfrm>
            <a:off x="11571223" y="6516968"/>
            <a:ext cx="1473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1" y="6614869"/>
            <a:ext cx="3621411"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